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0.svg" ContentType="image/svg+xml"/>
  <Override PartName="/ppt/media/image8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7"/>
  </p:notesMasterIdLst>
  <p:sldIdLst>
    <p:sldId id="281" r:id="rId4"/>
    <p:sldId id="274" r:id="rId5"/>
    <p:sldId id="277" r:id="rId6"/>
  </p:sldIdLst>
  <p:sldSz cx="12192000" cy="6858000"/>
  <p:notesSz cx="6858000" cy="9144000"/>
  <p:custDataLst>
    <p:tags r:id="rId1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680D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6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1" Type="http://schemas.openxmlformats.org/officeDocument/2006/relationships/tags" Target="tags/tag39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989E0C-F145-4B58-87A4-7F31C47C158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59B3C2-57E1-42DF-BE11-34AF5BC319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59B3C2-57E1-42DF-BE11-34AF5BC319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0A902-4D21-4071-A183-8750530DAF1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EDEEF-D970-4800-AFCC-D1EA313A7F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0A902-4D21-4071-A183-8750530DAF1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EDEEF-D970-4800-AFCC-D1EA313A7F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0A902-4D21-4071-A183-8750530DAF1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EDEEF-D970-4800-AFCC-D1EA313A7F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0A902-4D21-4071-A183-8750530DAF1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EDEEF-D970-4800-AFCC-D1EA313A7F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0A902-4D21-4071-A183-8750530DAF1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EDEEF-D970-4800-AFCC-D1EA313A7F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0A902-4D21-4071-A183-8750530DAF1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EDEEF-D970-4800-AFCC-D1EA313A7F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0A902-4D21-4071-A183-8750530DAF1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EDEEF-D970-4800-AFCC-D1EA313A7F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0A902-4D21-4071-A183-8750530DAF1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EDEEF-D970-4800-AFCC-D1EA313A7F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0A902-4D21-4071-A183-8750530DAF1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EDEEF-D970-4800-AFCC-D1EA313A7F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0A902-4D21-4071-A183-8750530DAF1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EDEEF-D970-4800-AFCC-D1EA313A7F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0A902-4D21-4071-A183-8750530DAF1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EDEEF-D970-4800-AFCC-D1EA313A7F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0A902-4D21-4071-A183-8750530DAF1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EDEEF-D970-4800-AFCC-D1EA313A7F8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70A902-4D21-4071-A183-8750530DAF1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0EDEEF-D970-4800-AFCC-D1EA313A7F8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70A902-4D21-4071-A183-8750530DAF1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0EDEEF-D970-4800-AFCC-D1EA313A7F8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2.xml"/><Relationship Id="rId6" Type="http://schemas.openxmlformats.org/officeDocument/2006/relationships/tags" Target="../tags/tag4.xml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3.xml"/><Relationship Id="rId8" Type="http://schemas.openxmlformats.org/officeDocument/2006/relationships/tags" Target="../tags/tag12.xml"/><Relationship Id="rId7" Type="http://schemas.openxmlformats.org/officeDocument/2006/relationships/tags" Target="../tags/tag1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4" Type="http://schemas.openxmlformats.org/officeDocument/2006/relationships/slideLayout" Target="../slideLayouts/slideLayout7.xml"/><Relationship Id="rId23" Type="http://schemas.openxmlformats.org/officeDocument/2006/relationships/image" Target="../media/image8.svg"/><Relationship Id="rId22" Type="http://schemas.openxmlformats.org/officeDocument/2006/relationships/image" Target="../media/image7.png"/><Relationship Id="rId21" Type="http://schemas.openxmlformats.org/officeDocument/2006/relationships/tags" Target="../tags/tag21.xml"/><Relationship Id="rId20" Type="http://schemas.openxmlformats.org/officeDocument/2006/relationships/image" Target="../media/image6.png"/><Relationship Id="rId2" Type="http://schemas.openxmlformats.org/officeDocument/2006/relationships/tags" Target="../tags/tag6.xml"/><Relationship Id="rId19" Type="http://schemas.openxmlformats.org/officeDocument/2006/relationships/image" Target="../media/image5.png"/><Relationship Id="rId18" Type="http://schemas.openxmlformats.org/officeDocument/2006/relationships/image" Target="../media/image4.png"/><Relationship Id="rId17" Type="http://schemas.openxmlformats.org/officeDocument/2006/relationships/image" Target="../media/image3.png"/><Relationship Id="rId16" Type="http://schemas.openxmlformats.org/officeDocument/2006/relationships/tags" Target="../tags/tag20.xml"/><Relationship Id="rId15" Type="http://schemas.openxmlformats.org/officeDocument/2006/relationships/tags" Target="../tags/tag19.xml"/><Relationship Id="rId14" Type="http://schemas.openxmlformats.org/officeDocument/2006/relationships/tags" Target="../tags/tag18.xml"/><Relationship Id="rId13" Type="http://schemas.openxmlformats.org/officeDocument/2006/relationships/tags" Target="../tags/tag17.xml"/><Relationship Id="rId12" Type="http://schemas.openxmlformats.org/officeDocument/2006/relationships/tags" Target="../tags/tag16.xml"/><Relationship Id="rId11" Type="http://schemas.openxmlformats.org/officeDocument/2006/relationships/tags" Target="../tags/tag15.xml"/><Relationship Id="rId10" Type="http://schemas.openxmlformats.org/officeDocument/2006/relationships/tags" Target="../tags/tag14.xml"/><Relationship Id="rId1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30.xml"/><Relationship Id="rId8" Type="http://schemas.openxmlformats.org/officeDocument/2006/relationships/tags" Target="../tags/tag29.xml"/><Relationship Id="rId7" Type="http://schemas.openxmlformats.org/officeDocument/2006/relationships/tags" Target="../tags/tag28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5" Type="http://schemas.openxmlformats.org/officeDocument/2006/relationships/notesSlide" Target="../notesSlides/notesSlide1.xml"/><Relationship Id="rId24" Type="http://schemas.openxmlformats.org/officeDocument/2006/relationships/slideLayout" Target="../slideLayouts/slideLayout7.xml"/><Relationship Id="rId23" Type="http://schemas.openxmlformats.org/officeDocument/2006/relationships/image" Target="../media/image13.png"/><Relationship Id="rId22" Type="http://schemas.openxmlformats.org/officeDocument/2006/relationships/image" Target="../media/image12.png"/><Relationship Id="rId21" Type="http://schemas.openxmlformats.org/officeDocument/2006/relationships/image" Target="../media/image11.png"/><Relationship Id="rId20" Type="http://schemas.openxmlformats.org/officeDocument/2006/relationships/image" Target="../media/image3.png"/><Relationship Id="rId2" Type="http://schemas.openxmlformats.org/officeDocument/2006/relationships/tags" Target="../tags/tag23.xml"/><Relationship Id="rId19" Type="http://schemas.openxmlformats.org/officeDocument/2006/relationships/image" Target="../media/image10.svg"/><Relationship Id="rId18" Type="http://schemas.openxmlformats.org/officeDocument/2006/relationships/image" Target="../media/image9.png"/><Relationship Id="rId17" Type="http://schemas.openxmlformats.org/officeDocument/2006/relationships/tags" Target="../tags/tag38.xml"/><Relationship Id="rId16" Type="http://schemas.openxmlformats.org/officeDocument/2006/relationships/tags" Target="../tags/tag37.xml"/><Relationship Id="rId15" Type="http://schemas.openxmlformats.org/officeDocument/2006/relationships/tags" Target="../tags/tag36.xml"/><Relationship Id="rId14" Type="http://schemas.openxmlformats.org/officeDocument/2006/relationships/tags" Target="../tags/tag35.xml"/><Relationship Id="rId13" Type="http://schemas.openxmlformats.org/officeDocument/2006/relationships/tags" Target="../tags/tag34.xml"/><Relationship Id="rId12" Type="http://schemas.openxmlformats.org/officeDocument/2006/relationships/tags" Target="../tags/tag33.xml"/><Relationship Id="rId11" Type="http://schemas.openxmlformats.org/officeDocument/2006/relationships/tags" Target="../tags/tag32.xml"/><Relationship Id="rId10" Type="http://schemas.openxmlformats.org/officeDocument/2006/relationships/tags" Target="../tags/tag31.xml"/><Relationship Id="rId1" Type="http://schemas.openxmlformats.org/officeDocument/2006/relationships/tags" Target="../tags/tag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905256"/>
          </a:xfrm>
          <a:prstGeom prst="rect">
            <a:avLst/>
          </a:prstGeom>
          <a:solidFill>
            <a:schemeClr val="dk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457155" y="152400"/>
            <a:ext cx="11277689" cy="609600"/>
          </a:xfrm>
          <a:prstGeom prst="rect">
            <a:avLst/>
          </a:prstGeom>
          <a:noFill/>
        </p:spPr>
        <p:txBody>
          <a:bodyPr wrap="square" lIns="63500" tIns="25400" rIns="63500" bIns="25400" rtlCol="0" anchor="ctr" anchorCtr="0"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3400" b="1" spc="180">
                <a:solidFill>
                  <a:schemeClr val="lt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天津医科大学总医院风湿免疫科就诊攻略</a:t>
            </a:r>
            <a:endParaRPr lang="zh-CN" altLang="en-US" sz="3400" b="1" spc="180">
              <a:solidFill>
                <a:schemeClr val="lt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itle 6"/>
          <p:cNvSpPr txBox="1"/>
          <p:nvPr>
            <p:custDataLst>
              <p:tags r:id="rId3"/>
            </p:custDataLst>
          </p:nvPr>
        </p:nvSpPr>
        <p:spPr>
          <a:xfrm>
            <a:off x="706755" y="1466215"/>
            <a:ext cx="6010910" cy="382397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ctr" anchorCtr="0">
            <a:normAutofit fontScale="97500"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lvl="0" indent="457200" algn="l" fontAlgn="auto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  <a:buNone/>
            </a:pPr>
            <a:r>
              <a:rPr lang="zh-CN" altLang="en-US" sz="2500" spc="17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您通过手机下载“科瑞泰Q医”APP，提前完成实名认证、绑定就诊人信息，就可以使用预约、挂号、缴费和检验结果查询等全部功能，并且可以直接在线选择想要预约的医生，省时省力、便捷就医。</a:t>
            </a:r>
            <a:endParaRPr lang="zh-CN" altLang="en-US" sz="2500" spc="17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lvl="0" indent="457200" algn="l" fontAlgn="auto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  <a:buNone/>
            </a:pPr>
            <a:r>
              <a:rPr lang="zh-CN" altLang="en-US" sz="2500" spc="17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门诊预约时间：</a:t>
            </a:r>
            <a:r>
              <a:rPr altLang="zh-CN" sz="2500" spc="17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6:30-22:00</a:t>
            </a:r>
            <a:r>
              <a:rPr lang="zh-CN" altLang="en-US" sz="2500" spc="17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，提前</a:t>
            </a:r>
            <a:r>
              <a:rPr altLang="zh-CN" sz="2500" spc="17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5</a:t>
            </a:r>
            <a:r>
              <a:rPr lang="zh-CN" altLang="en-US" sz="2500" spc="17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天预约。</a:t>
            </a:r>
            <a:endParaRPr lang="zh-CN" altLang="en-US" sz="2500" spc="17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lvl="0" indent="457200" algn="l" fontAlgn="auto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  <a:buNone/>
            </a:pPr>
            <a:endParaRPr lang="zh-CN" altLang="en-US" sz="2500" spc="17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3500" y="3699510"/>
            <a:ext cx="2094865" cy="193294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83500" y="1466215"/>
            <a:ext cx="2005965" cy="193865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0" name="直接连接符 49"/>
          <p:cNvCxnSpPr/>
          <p:nvPr>
            <p:custDataLst>
              <p:tags r:id="rId1"/>
            </p:custDataLst>
          </p:nvPr>
        </p:nvCxnSpPr>
        <p:spPr>
          <a:xfrm>
            <a:off x="1705610" y="4978083"/>
            <a:ext cx="381635" cy="0"/>
          </a:xfrm>
          <a:prstGeom prst="line">
            <a:avLst/>
          </a:prstGeom>
          <a:ln w="44450" cap="rnd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0" name="圆角矩形 59"/>
          <p:cNvSpPr/>
          <p:nvPr>
            <p:custDataLst>
              <p:tags r:id="rId2"/>
            </p:custDataLst>
          </p:nvPr>
        </p:nvSpPr>
        <p:spPr>
          <a:xfrm>
            <a:off x="604520" y="1163638"/>
            <a:ext cx="2584450" cy="4013835"/>
          </a:xfrm>
          <a:prstGeom prst="roundRect">
            <a:avLst>
              <a:gd name="adj" fmla="val 2258"/>
            </a:avLst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67" name="椭圆 66"/>
          <p:cNvSpPr/>
          <p:nvPr>
            <p:custDataLst>
              <p:tags r:id="rId3"/>
            </p:custDataLst>
          </p:nvPr>
        </p:nvSpPr>
        <p:spPr>
          <a:xfrm>
            <a:off x="1513840" y="752793"/>
            <a:ext cx="765175" cy="765175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381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68" name="椭圆 67"/>
          <p:cNvSpPr/>
          <p:nvPr>
            <p:custDataLst>
              <p:tags r:id="rId4"/>
            </p:custDataLst>
          </p:nvPr>
        </p:nvSpPr>
        <p:spPr>
          <a:xfrm>
            <a:off x="1539875" y="752158"/>
            <a:ext cx="713105" cy="713105"/>
          </a:xfrm>
          <a:prstGeom prst="ellipse">
            <a:avLst/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>
                <a:solidFill>
                  <a:schemeClr val="lt1"/>
                </a:solidFill>
              </a:rPr>
              <a:t>1</a:t>
            </a:r>
            <a:endParaRPr lang="en-US" altLang="zh-CN" sz="2800" b="1">
              <a:solidFill>
                <a:schemeClr val="lt1"/>
              </a:solidFill>
            </a:endParaRPr>
          </a:p>
        </p:txBody>
      </p:sp>
      <p:cxnSp>
        <p:nvCxnSpPr>
          <p:cNvPr id="46" name="直接连接符 45"/>
          <p:cNvCxnSpPr/>
          <p:nvPr>
            <p:custDataLst>
              <p:tags r:id="rId5"/>
            </p:custDataLst>
          </p:nvPr>
        </p:nvCxnSpPr>
        <p:spPr>
          <a:xfrm>
            <a:off x="4428491" y="4978083"/>
            <a:ext cx="381635" cy="0"/>
          </a:xfrm>
          <a:prstGeom prst="line">
            <a:avLst/>
          </a:prstGeom>
          <a:ln w="44450" cap="rnd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1" name="圆角矩形 60"/>
          <p:cNvSpPr/>
          <p:nvPr>
            <p:custDataLst>
              <p:tags r:id="rId6"/>
            </p:custDataLst>
          </p:nvPr>
        </p:nvSpPr>
        <p:spPr>
          <a:xfrm>
            <a:off x="3326766" y="1163638"/>
            <a:ext cx="2584450" cy="4013835"/>
          </a:xfrm>
          <a:prstGeom prst="roundRect">
            <a:avLst>
              <a:gd name="adj" fmla="val 2258"/>
            </a:avLst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74" name="椭圆 73"/>
          <p:cNvSpPr/>
          <p:nvPr>
            <p:custDataLst>
              <p:tags r:id="rId7"/>
            </p:custDataLst>
          </p:nvPr>
        </p:nvSpPr>
        <p:spPr>
          <a:xfrm>
            <a:off x="4236721" y="752793"/>
            <a:ext cx="765175" cy="765175"/>
          </a:xfrm>
          <a:prstGeom prst="ellipse">
            <a:avLst/>
          </a:prstGeom>
          <a:solidFill>
            <a:schemeClr val="accent2">
              <a:alpha val="15000"/>
            </a:schemeClr>
          </a:solidFill>
          <a:ln w="381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75" name="椭圆 74"/>
          <p:cNvSpPr/>
          <p:nvPr>
            <p:custDataLst>
              <p:tags r:id="rId8"/>
            </p:custDataLst>
          </p:nvPr>
        </p:nvSpPr>
        <p:spPr>
          <a:xfrm>
            <a:off x="4262756" y="752158"/>
            <a:ext cx="713105" cy="713105"/>
          </a:xfrm>
          <a:prstGeom prst="ellipse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>
                <a:solidFill>
                  <a:schemeClr val="lt1"/>
                </a:solidFill>
              </a:rPr>
              <a:t>2</a:t>
            </a:r>
            <a:endParaRPr lang="en-US" altLang="zh-CN" sz="2800" b="1">
              <a:solidFill>
                <a:schemeClr val="lt1"/>
              </a:solidFill>
            </a:endParaRPr>
          </a:p>
        </p:txBody>
      </p:sp>
      <p:cxnSp>
        <p:nvCxnSpPr>
          <p:cNvPr id="51" name="直接连接符 50"/>
          <p:cNvCxnSpPr/>
          <p:nvPr>
            <p:custDataLst>
              <p:tags r:id="rId9"/>
            </p:custDataLst>
          </p:nvPr>
        </p:nvCxnSpPr>
        <p:spPr>
          <a:xfrm>
            <a:off x="7150736" y="4978083"/>
            <a:ext cx="381635" cy="0"/>
          </a:xfrm>
          <a:prstGeom prst="line">
            <a:avLst/>
          </a:prstGeom>
          <a:ln w="44450" cap="rnd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2" name="圆角矩形 61"/>
          <p:cNvSpPr/>
          <p:nvPr>
            <p:custDataLst>
              <p:tags r:id="rId10"/>
            </p:custDataLst>
          </p:nvPr>
        </p:nvSpPr>
        <p:spPr>
          <a:xfrm>
            <a:off x="6049011" y="1163638"/>
            <a:ext cx="2584450" cy="4013835"/>
          </a:xfrm>
          <a:prstGeom prst="roundRect">
            <a:avLst>
              <a:gd name="adj" fmla="val 2258"/>
            </a:avLst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0" name="椭圆 79"/>
          <p:cNvSpPr/>
          <p:nvPr>
            <p:custDataLst>
              <p:tags r:id="rId11"/>
            </p:custDataLst>
          </p:nvPr>
        </p:nvSpPr>
        <p:spPr>
          <a:xfrm>
            <a:off x="6958966" y="752793"/>
            <a:ext cx="765175" cy="765175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381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1" name="椭圆 80"/>
          <p:cNvSpPr/>
          <p:nvPr>
            <p:custDataLst>
              <p:tags r:id="rId12"/>
            </p:custDataLst>
          </p:nvPr>
        </p:nvSpPr>
        <p:spPr>
          <a:xfrm>
            <a:off x="6985001" y="752158"/>
            <a:ext cx="713105" cy="713105"/>
          </a:xfrm>
          <a:prstGeom prst="ellipse">
            <a:avLst/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>
                <a:solidFill>
                  <a:schemeClr val="lt1"/>
                </a:solidFill>
              </a:rPr>
              <a:t>3</a:t>
            </a:r>
            <a:endParaRPr lang="en-US" altLang="zh-CN" sz="2800" b="1">
              <a:solidFill>
                <a:schemeClr val="lt1"/>
              </a:solidFill>
            </a:endParaRPr>
          </a:p>
        </p:txBody>
      </p:sp>
      <p:cxnSp>
        <p:nvCxnSpPr>
          <p:cNvPr id="55" name="直接连接符 54"/>
          <p:cNvCxnSpPr/>
          <p:nvPr>
            <p:custDataLst>
              <p:tags r:id="rId13"/>
            </p:custDataLst>
          </p:nvPr>
        </p:nvCxnSpPr>
        <p:spPr>
          <a:xfrm>
            <a:off x="9872981" y="4978083"/>
            <a:ext cx="381635" cy="0"/>
          </a:xfrm>
          <a:prstGeom prst="line">
            <a:avLst/>
          </a:prstGeom>
          <a:ln w="44450" cap="rnd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3" name="圆角矩形 62"/>
          <p:cNvSpPr/>
          <p:nvPr>
            <p:custDataLst>
              <p:tags r:id="rId14"/>
            </p:custDataLst>
          </p:nvPr>
        </p:nvSpPr>
        <p:spPr>
          <a:xfrm>
            <a:off x="8771256" y="1163638"/>
            <a:ext cx="2584450" cy="4013835"/>
          </a:xfrm>
          <a:prstGeom prst="roundRect">
            <a:avLst>
              <a:gd name="adj" fmla="val 2258"/>
            </a:avLst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6" name="椭圆 85"/>
          <p:cNvSpPr/>
          <p:nvPr>
            <p:custDataLst>
              <p:tags r:id="rId15"/>
            </p:custDataLst>
          </p:nvPr>
        </p:nvSpPr>
        <p:spPr>
          <a:xfrm>
            <a:off x="9681211" y="752793"/>
            <a:ext cx="765175" cy="765175"/>
          </a:xfrm>
          <a:prstGeom prst="ellipse">
            <a:avLst/>
          </a:prstGeom>
          <a:solidFill>
            <a:schemeClr val="accent2">
              <a:alpha val="15000"/>
            </a:schemeClr>
          </a:solidFill>
          <a:ln w="381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7" name="椭圆 86"/>
          <p:cNvSpPr/>
          <p:nvPr>
            <p:custDataLst>
              <p:tags r:id="rId16"/>
            </p:custDataLst>
          </p:nvPr>
        </p:nvSpPr>
        <p:spPr>
          <a:xfrm>
            <a:off x="9707246" y="752158"/>
            <a:ext cx="713105" cy="713105"/>
          </a:xfrm>
          <a:prstGeom prst="ellipse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lt1"/>
                </a:solidFill>
              </a:rPr>
              <a:t>4</a:t>
            </a:r>
            <a:endParaRPr lang="en-US" altLang="zh-CN" sz="2800" b="1" dirty="0">
              <a:solidFill>
                <a:schemeClr val="lt1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61010" y="5321300"/>
            <a:ext cx="3878580" cy="1522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zh-CN" altLang="en-US" sz="1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专病门诊医生安排</a:t>
            </a:r>
            <a:endParaRPr lang="en-US" altLang="zh-CN" sz="1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Aft>
                <a:spcPts val="300"/>
              </a:spcAft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吕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星主任医师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系统性血管炎      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Aft>
                <a:spcPts val="300"/>
              </a:spcAft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韩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锋主任医师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红斑狼疮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Aft>
                <a:spcPts val="300"/>
              </a:spcAft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孙文闻主任医师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强直性脊柱炎 系统性血管炎  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Aft>
                <a:spcPts val="300"/>
              </a:spcAft>
            </a:pP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抗磷脂综合征  风湿病相关妊娠管理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Aft>
                <a:spcPts val="300"/>
              </a:spcAft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张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娜主任医师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间质性肺病 肺动脉高压 炎性肌病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Aft>
                <a:spcPts val="300"/>
              </a:spcAft>
            </a:pP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系统性硬化病  风湿病相关妊娠管理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4650105" y="5546725"/>
            <a:ext cx="3824605" cy="128524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spcAft>
                <a:spcPts val="300"/>
              </a:spcAft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张梅副主任医师 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红斑狼疮，关节病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Aft>
                <a:spcPts val="300"/>
              </a:spcAft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范倩副主任医师  关节病，类风湿关节炎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Aft>
                <a:spcPts val="300"/>
              </a:spcAft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杨统副主任医师  强直性脊柱炎 痛风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Aft>
                <a:spcPts val="300"/>
              </a:spcAft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王晓梅主治医师  类风湿关节炎 银屑病关节炎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Aft>
                <a:spcPts val="300"/>
              </a:spcAft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元绍苓主治医师  红斑狼疮 干燥综合征 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IgG4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相关疾病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spcAft>
                <a:spcPts val="300"/>
              </a:spcAft>
            </a:pP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8789360" y="5515922"/>
            <a:ext cx="2941320" cy="1299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Aft>
                <a:spcPts val="300"/>
              </a:spcAft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王高亚主治医师  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红斑狼疮 关节病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spcAft>
                <a:spcPts val="300"/>
              </a:spcAft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王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慧主治医师   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系统性硬化病 肺动脉高压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spcAft>
                <a:spcPts val="300"/>
              </a:spcAft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红斑狼疮 类风湿关节炎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spcAft>
                <a:spcPts val="300"/>
              </a:spcAft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苏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丽主治医师    炎性肌病 间质性肺病 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spcAft>
                <a:spcPts val="300"/>
              </a:spcAft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红斑狼疮 类风湿关节炎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spcAft>
                <a:spcPts val="300"/>
              </a:spcAft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李艳梅主治医师 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干燥综合征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IgG4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相关疾病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58190" y="1521460"/>
            <a:ext cx="2276475" cy="3575050"/>
          </a:xfrm>
          <a:prstGeom prst="rect">
            <a:avLst/>
          </a:prstGeom>
        </p:spPr>
      </p:pic>
      <p:pic>
        <p:nvPicPr>
          <p:cNvPr id="53" name="图片 52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467735" y="1518920"/>
            <a:ext cx="2307590" cy="3554095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157595" y="1521460"/>
            <a:ext cx="2357755" cy="3575050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884920" y="1514475"/>
            <a:ext cx="2363470" cy="358267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1197610" y="160655"/>
            <a:ext cx="95948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线下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就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诊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需来院至门诊就诊，适用于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病情评估、调整治疗</a:t>
            </a:r>
            <a:endParaRPr lang="zh-CN" altLang="en-US" sz="2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14" name="图片 13" descr="10759007950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541020" y="81280"/>
            <a:ext cx="575310" cy="575310"/>
          </a:xfrm>
          <a:prstGeom prst="rect">
            <a:avLst/>
          </a:prstGeom>
        </p:spPr>
      </p:pic>
      <p:sp>
        <p:nvSpPr>
          <p:cNvPr id="15" name="圆角矩形 14"/>
          <p:cNvSpPr/>
          <p:nvPr/>
        </p:nvSpPr>
        <p:spPr>
          <a:xfrm>
            <a:off x="909320" y="2691765"/>
            <a:ext cx="550545" cy="531495"/>
          </a:xfrm>
          <a:prstGeom prst="roundRect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3500755" y="3735070"/>
            <a:ext cx="2220595" cy="382905"/>
          </a:xfrm>
          <a:prstGeom prst="roundRect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圆角矩形 69"/>
          <p:cNvSpPr/>
          <p:nvPr/>
        </p:nvSpPr>
        <p:spPr>
          <a:xfrm>
            <a:off x="6208395" y="2593340"/>
            <a:ext cx="2288540" cy="462915"/>
          </a:xfrm>
          <a:prstGeom prst="roundRect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对话气泡: 矩形 31"/>
          <p:cNvSpPr/>
          <p:nvPr/>
        </p:nvSpPr>
        <p:spPr>
          <a:xfrm>
            <a:off x="10792460" y="1256665"/>
            <a:ext cx="1316990" cy="827405"/>
          </a:xfrm>
          <a:prstGeom prst="wedgeRectCallout">
            <a:avLst>
              <a:gd name="adj1" fmla="val -98441"/>
              <a:gd name="adj2" fmla="val 26988"/>
            </a:avLst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105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这里可以找到所有风湿科医生</a:t>
            </a:r>
            <a:endParaRPr lang="zh-CN" altLang="en-US" sz="10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105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医生出诊时间可能有变动，</a:t>
            </a:r>
            <a:r>
              <a:rPr lang="zh-CN" altLang="en-US" sz="105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以页面实时显示为准！！</a:t>
            </a:r>
            <a:endParaRPr lang="zh-CN" altLang="en-US" sz="10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右大括号 71"/>
          <p:cNvSpPr/>
          <p:nvPr/>
        </p:nvSpPr>
        <p:spPr>
          <a:xfrm>
            <a:off x="10328275" y="2084070"/>
            <a:ext cx="198754" cy="292481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对话气泡: 矩形 33"/>
          <p:cNvSpPr/>
          <p:nvPr/>
        </p:nvSpPr>
        <p:spPr>
          <a:xfrm>
            <a:off x="10634345" y="3056255"/>
            <a:ext cx="963295" cy="767715"/>
          </a:xfrm>
          <a:prstGeom prst="wedgeRectCallout">
            <a:avLst>
              <a:gd name="adj1" fmla="val -49677"/>
              <a:gd name="adj2" fmla="val 19566"/>
            </a:avLst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0" fontAlgn="auto">
              <a:lnSpc>
                <a:spcPct val="150000"/>
              </a:lnSpc>
            </a:pPr>
            <a:r>
              <a:rPr lang="zh-CN" altLang="en-US" sz="105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您也可根据病情选择对应专病门诊</a:t>
            </a:r>
            <a:r>
              <a:rPr lang="en-US" altLang="zh-CN" sz="105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0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0" name="直接连接符 49"/>
          <p:cNvCxnSpPr/>
          <p:nvPr>
            <p:custDataLst>
              <p:tags r:id="rId1"/>
            </p:custDataLst>
          </p:nvPr>
        </p:nvCxnSpPr>
        <p:spPr>
          <a:xfrm>
            <a:off x="1705610" y="4978083"/>
            <a:ext cx="381635" cy="0"/>
          </a:xfrm>
          <a:prstGeom prst="line">
            <a:avLst/>
          </a:prstGeom>
          <a:ln w="44450" cap="rnd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0" name="圆角矩形 59"/>
          <p:cNvSpPr/>
          <p:nvPr>
            <p:custDataLst>
              <p:tags r:id="rId2"/>
            </p:custDataLst>
          </p:nvPr>
        </p:nvSpPr>
        <p:spPr>
          <a:xfrm>
            <a:off x="604520" y="1163638"/>
            <a:ext cx="2584450" cy="4013835"/>
          </a:xfrm>
          <a:prstGeom prst="roundRect">
            <a:avLst>
              <a:gd name="adj" fmla="val 2258"/>
            </a:avLst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67" name="椭圆 66"/>
          <p:cNvSpPr/>
          <p:nvPr>
            <p:custDataLst>
              <p:tags r:id="rId3"/>
            </p:custDataLst>
          </p:nvPr>
        </p:nvSpPr>
        <p:spPr>
          <a:xfrm>
            <a:off x="1513840" y="752793"/>
            <a:ext cx="765175" cy="765175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381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68" name="椭圆 67"/>
          <p:cNvSpPr/>
          <p:nvPr>
            <p:custDataLst>
              <p:tags r:id="rId4"/>
            </p:custDataLst>
          </p:nvPr>
        </p:nvSpPr>
        <p:spPr>
          <a:xfrm>
            <a:off x="1539875" y="752158"/>
            <a:ext cx="713105" cy="713105"/>
          </a:xfrm>
          <a:prstGeom prst="ellipse">
            <a:avLst/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>
                <a:solidFill>
                  <a:schemeClr val="lt1"/>
                </a:solidFill>
              </a:rPr>
              <a:t>1</a:t>
            </a:r>
            <a:endParaRPr lang="en-US" altLang="zh-CN" sz="2800" b="1">
              <a:solidFill>
                <a:schemeClr val="lt1"/>
              </a:solidFill>
            </a:endParaRPr>
          </a:p>
        </p:txBody>
      </p:sp>
      <p:cxnSp>
        <p:nvCxnSpPr>
          <p:cNvPr id="46" name="直接连接符 45"/>
          <p:cNvCxnSpPr/>
          <p:nvPr>
            <p:custDataLst>
              <p:tags r:id="rId5"/>
            </p:custDataLst>
          </p:nvPr>
        </p:nvCxnSpPr>
        <p:spPr>
          <a:xfrm>
            <a:off x="4428491" y="4978083"/>
            <a:ext cx="381635" cy="0"/>
          </a:xfrm>
          <a:prstGeom prst="line">
            <a:avLst/>
          </a:prstGeom>
          <a:ln w="44450" cap="rnd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1" name="圆角矩形 60"/>
          <p:cNvSpPr/>
          <p:nvPr>
            <p:custDataLst>
              <p:tags r:id="rId6"/>
            </p:custDataLst>
          </p:nvPr>
        </p:nvSpPr>
        <p:spPr>
          <a:xfrm>
            <a:off x="3326766" y="1163638"/>
            <a:ext cx="2584450" cy="4013835"/>
          </a:xfrm>
          <a:prstGeom prst="roundRect">
            <a:avLst>
              <a:gd name="adj" fmla="val 2258"/>
            </a:avLst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74" name="椭圆 73"/>
          <p:cNvSpPr/>
          <p:nvPr>
            <p:custDataLst>
              <p:tags r:id="rId7"/>
            </p:custDataLst>
          </p:nvPr>
        </p:nvSpPr>
        <p:spPr>
          <a:xfrm>
            <a:off x="4236721" y="752793"/>
            <a:ext cx="765175" cy="765175"/>
          </a:xfrm>
          <a:prstGeom prst="ellipse">
            <a:avLst/>
          </a:prstGeom>
          <a:solidFill>
            <a:schemeClr val="accent2">
              <a:alpha val="15000"/>
            </a:schemeClr>
          </a:solidFill>
          <a:ln w="381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75" name="椭圆 74"/>
          <p:cNvSpPr/>
          <p:nvPr>
            <p:custDataLst>
              <p:tags r:id="rId8"/>
            </p:custDataLst>
          </p:nvPr>
        </p:nvSpPr>
        <p:spPr>
          <a:xfrm>
            <a:off x="4262756" y="752158"/>
            <a:ext cx="713105" cy="713105"/>
          </a:xfrm>
          <a:prstGeom prst="ellipse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>
                <a:solidFill>
                  <a:schemeClr val="lt1"/>
                </a:solidFill>
              </a:rPr>
              <a:t>2</a:t>
            </a:r>
            <a:endParaRPr lang="en-US" altLang="zh-CN" sz="2800" b="1">
              <a:solidFill>
                <a:schemeClr val="lt1"/>
              </a:solidFill>
            </a:endParaRPr>
          </a:p>
        </p:txBody>
      </p:sp>
      <p:cxnSp>
        <p:nvCxnSpPr>
          <p:cNvPr id="51" name="直接连接符 50"/>
          <p:cNvCxnSpPr/>
          <p:nvPr>
            <p:custDataLst>
              <p:tags r:id="rId9"/>
            </p:custDataLst>
          </p:nvPr>
        </p:nvCxnSpPr>
        <p:spPr>
          <a:xfrm>
            <a:off x="7150736" y="4978083"/>
            <a:ext cx="381635" cy="0"/>
          </a:xfrm>
          <a:prstGeom prst="line">
            <a:avLst/>
          </a:prstGeom>
          <a:ln w="44450" cap="rnd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2" name="圆角矩形 61"/>
          <p:cNvSpPr/>
          <p:nvPr>
            <p:custDataLst>
              <p:tags r:id="rId10"/>
            </p:custDataLst>
          </p:nvPr>
        </p:nvSpPr>
        <p:spPr>
          <a:xfrm>
            <a:off x="6049011" y="1163638"/>
            <a:ext cx="2584450" cy="4013835"/>
          </a:xfrm>
          <a:prstGeom prst="roundRect">
            <a:avLst>
              <a:gd name="adj" fmla="val 2258"/>
            </a:avLst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0" name="椭圆 79"/>
          <p:cNvSpPr/>
          <p:nvPr>
            <p:custDataLst>
              <p:tags r:id="rId11"/>
            </p:custDataLst>
          </p:nvPr>
        </p:nvSpPr>
        <p:spPr>
          <a:xfrm>
            <a:off x="6958966" y="752793"/>
            <a:ext cx="765175" cy="765175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381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1" name="椭圆 80"/>
          <p:cNvSpPr/>
          <p:nvPr>
            <p:custDataLst>
              <p:tags r:id="rId12"/>
            </p:custDataLst>
          </p:nvPr>
        </p:nvSpPr>
        <p:spPr>
          <a:xfrm>
            <a:off x="6985001" y="752158"/>
            <a:ext cx="713105" cy="713105"/>
          </a:xfrm>
          <a:prstGeom prst="ellipse">
            <a:avLst/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>
                <a:solidFill>
                  <a:schemeClr val="lt1"/>
                </a:solidFill>
              </a:rPr>
              <a:t>3</a:t>
            </a:r>
            <a:endParaRPr lang="en-US" altLang="zh-CN" sz="2800" b="1">
              <a:solidFill>
                <a:schemeClr val="lt1"/>
              </a:solidFill>
            </a:endParaRPr>
          </a:p>
        </p:txBody>
      </p:sp>
      <p:cxnSp>
        <p:nvCxnSpPr>
          <p:cNvPr id="55" name="直接连接符 54"/>
          <p:cNvCxnSpPr/>
          <p:nvPr>
            <p:custDataLst>
              <p:tags r:id="rId13"/>
            </p:custDataLst>
          </p:nvPr>
        </p:nvCxnSpPr>
        <p:spPr>
          <a:xfrm>
            <a:off x="9872981" y="4978083"/>
            <a:ext cx="381635" cy="0"/>
          </a:xfrm>
          <a:prstGeom prst="line">
            <a:avLst/>
          </a:prstGeom>
          <a:ln w="44450" cap="rnd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3" name="圆角矩形 62"/>
          <p:cNvSpPr/>
          <p:nvPr>
            <p:custDataLst>
              <p:tags r:id="rId14"/>
            </p:custDataLst>
          </p:nvPr>
        </p:nvSpPr>
        <p:spPr>
          <a:xfrm>
            <a:off x="8771256" y="1163638"/>
            <a:ext cx="2584450" cy="4013835"/>
          </a:xfrm>
          <a:prstGeom prst="roundRect">
            <a:avLst>
              <a:gd name="adj" fmla="val 2258"/>
            </a:avLst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6" name="椭圆 85"/>
          <p:cNvSpPr/>
          <p:nvPr>
            <p:custDataLst>
              <p:tags r:id="rId15"/>
            </p:custDataLst>
          </p:nvPr>
        </p:nvSpPr>
        <p:spPr>
          <a:xfrm>
            <a:off x="9681211" y="752793"/>
            <a:ext cx="765175" cy="765175"/>
          </a:xfrm>
          <a:prstGeom prst="ellipse">
            <a:avLst/>
          </a:prstGeom>
          <a:solidFill>
            <a:schemeClr val="accent2">
              <a:alpha val="15000"/>
            </a:schemeClr>
          </a:solidFill>
          <a:ln w="381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7" name="椭圆 86"/>
          <p:cNvSpPr/>
          <p:nvPr>
            <p:custDataLst>
              <p:tags r:id="rId16"/>
            </p:custDataLst>
          </p:nvPr>
        </p:nvSpPr>
        <p:spPr>
          <a:xfrm>
            <a:off x="9707246" y="752158"/>
            <a:ext cx="713105" cy="713105"/>
          </a:xfrm>
          <a:prstGeom prst="ellipse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lt1"/>
                </a:solidFill>
              </a:rPr>
              <a:t>4</a:t>
            </a:r>
            <a:endParaRPr lang="en-US" altLang="zh-CN" sz="2800" b="1" dirty="0">
              <a:solidFill>
                <a:schemeClr val="lt1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61010" y="5233670"/>
            <a:ext cx="10894695" cy="15316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fontAlgn="auto">
              <a:lnSpc>
                <a:spcPct val="150000"/>
              </a:lnSpc>
              <a:spcAft>
                <a:spcPts val="300"/>
              </a:spcAft>
            </a:pP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温馨提示：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线上问诊支持自费和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天津市医保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（注：不支持门特及异地医保）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 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fontAlgn="auto">
              <a:lnSpc>
                <a:spcPct val="150000"/>
              </a:lnSpc>
              <a:spcAft>
                <a:spcPts val="300"/>
              </a:spcAft>
              <a:buFont typeface="Wingdings" panose="05000000000000000000" charset="0"/>
              <a:buNone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开药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取药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：药费支持线上结算，取药方式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可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二选一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1400" dirty="0">
                <a:latin typeface="Calibri" panose="020F0502020204030204" charset="0"/>
                <a:ea typeface="微软雅黑" panose="020B0503020204020204" pitchFamily="34" charset="-122"/>
              </a:rPr>
              <a:t>①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院内药房窗口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自取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400" dirty="0">
                <a:latin typeface="Calibri" panose="020F0502020204030204" charset="0"/>
                <a:ea typeface="微软雅黑" panose="020B0503020204020204" pitchFamily="34" charset="-122"/>
              </a:rPr>
              <a:t>②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填写收货地址、缴纳运费后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配送到家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fontAlgn="auto">
              <a:lnSpc>
                <a:spcPct val="150000"/>
              </a:lnSpc>
              <a:spcAft>
                <a:spcPts val="300"/>
              </a:spcAft>
              <a:buFont typeface="Wingdings" panose="05000000000000000000" charset="0"/>
              <a:buNone/>
            </a:pP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检验检查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：化验检查相关费用需至医院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收费窗口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或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自助机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办理缴费。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fontAlgn="auto">
              <a:lnSpc>
                <a:spcPct val="150000"/>
              </a:lnSpc>
              <a:spcAft>
                <a:spcPts val="300"/>
              </a:spcAft>
              <a:buFont typeface="Wingdings" panose="05000000000000000000" charset="0"/>
              <a:buNone/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线上门诊不能代替线下门诊，您仍需线下门诊就诊评估病情。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197610" y="160655"/>
            <a:ext cx="95948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线上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就诊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适用于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复诊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患者，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药品快递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到家，检查化验线上开</a:t>
            </a:r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14" name="图片 13" descr="10759007950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541020" y="81280"/>
            <a:ext cx="575310" cy="57531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58190" y="1523365"/>
            <a:ext cx="2251075" cy="36004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482340" y="1518285"/>
            <a:ext cx="2263140" cy="35877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211570" y="1518285"/>
            <a:ext cx="2244725" cy="3587115"/>
          </a:xfrm>
          <a:prstGeom prst="rect">
            <a:avLst/>
          </a:prstGeom>
        </p:spPr>
      </p:pic>
      <p:sp>
        <p:nvSpPr>
          <p:cNvPr id="9" name="圆角矩形 8"/>
          <p:cNvSpPr/>
          <p:nvPr/>
        </p:nvSpPr>
        <p:spPr>
          <a:xfrm>
            <a:off x="1611630" y="2705735"/>
            <a:ext cx="550545" cy="531495"/>
          </a:xfrm>
          <a:prstGeom prst="roundRect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圆角矩形 16"/>
          <p:cNvSpPr/>
          <p:nvPr/>
        </p:nvSpPr>
        <p:spPr>
          <a:xfrm>
            <a:off x="3583940" y="2147570"/>
            <a:ext cx="940435" cy="370205"/>
          </a:xfrm>
          <a:prstGeom prst="roundRect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圆角矩形 17"/>
          <p:cNvSpPr/>
          <p:nvPr/>
        </p:nvSpPr>
        <p:spPr>
          <a:xfrm>
            <a:off x="6240145" y="1917065"/>
            <a:ext cx="979805" cy="356870"/>
          </a:xfrm>
          <a:prstGeom prst="roundRect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圆角矩形 18"/>
          <p:cNvSpPr/>
          <p:nvPr/>
        </p:nvSpPr>
        <p:spPr>
          <a:xfrm>
            <a:off x="7280275" y="1917065"/>
            <a:ext cx="1176655" cy="473709"/>
          </a:xfrm>
          <a:prstGeom prst="roundRect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937625" y="1523365"/>
            <a:ext cx="2272030" cy="3600450"/>
          </a:xfrm>
          <a:prstGeom prst="rect">
            <a:avLst/>
          </a:prstGeom>
        </p:spPr>
      </p:pic>
      <p:sp>
        <p:nvSpPr>
          <p:cNvPr id="10" name="对话气泡: 矩形 31"/>
          <p:cNvSpPr/>
          <p:nvPr/>
        </p:nvSpPr>
        <p:spPr>
          <a:xfrm>
            <a:off x="11041380" y="2273935"/>
            <a:ext cx="1075690" cy="827405"/>
          </a:xfrm>
          <a:prstGeom prst="wedgeRectCallout">
            <a:avLst>
              <a:gd name="adj1" fmla="val -76021"/>
              <a:gd name="adj2" fmla="val 68431"/>
            </a:avLst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105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点击预约，选择就诊人，填写</a:t>
            </a:r>
            <a:r>
              <a:rPr lang="en-US" altLang="zh-CN" sz="105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105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病情描述</a:t>
            </a:r>
            <a:r>
              <a:rPr lang="en-US" altLang="zh-CN" sz="105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105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即可完成预约</a:t>
            </a:r>
            <a:endParaRPr lang="zh-CN" altLang="en-US" sz="10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15821_1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SLIDE_BACKGROUND_TYPE" val="navigation"/>
  <p:tag name="KSO_WM_SLIDE_BK_DARK_LIGHT" val="2"/>
  <p:tag name="KSO_WM_UNIT_BK_DARK_LIGHT" val="2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TEMPLATE_CATEGORY" val="diagram"/>
  <p:tag name="KSO_WM_TEMPLATE_INDEX" val="20215821"/>
  <p:tag name="KSO_WM_UNIT_VALUE" val="159"/>
  <p:tag name="KSO_WM_TEMPLATE_ASSEMBLE_XID" val="60656fc04054ed1e2fb80fac"/>
  <p:tag name="KSO_WM_TEMPLATE_ASSEMBLE_GROUPID" val="60656fc04054ed1e2fb80fac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15821_1*a*1"/>
  <p:tag name="KSO_WM_TEMPLATE_CATEGORY" val="diagram"/>
  <p:tag name="KSO_WM_TEMPLATE_INDEX" val="20215821"/>
  <p:tag name="KSO_WM_UNIT_LAYERLEVEL" val="1"/>
  <p:tag name="KSO_WM_TAG_VERSION" val="1.0"/>
  <p:tag name="KSO_WM_BEAUTIFY_FLAG" val="#wm#"/>
  <p:tag name="KSO_WM_UNIT_PRESET_TEXT" val="单击此处添加大标题内容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d6967b7cbfdd49db98dac943c921b42c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m&quot;,&quot;fill_mode&quot;:&quot;full&quot;,&quot;sacle_strategy&quot;:&quot;smart&quot;}"/>
  <p:tag name="KSO_WM_ASSEMBLE_CHIP_INDEX" val="fbfbb0fc61064a90acaa69246cc83bf9"/>
  <p:tag name="KSO_WM_UNIT_TEXT_FILL_FORE_SCHEMECOLOR_INDEX_BRIGHTNESS" val="0"/>
  <p:tag name="KSO_WM_UNIT_TEXT_FILL_FORE_SCHEMECOLOR_INDEX" val="13"/>
  <p:tag name="KSO_WM_UNIT_TEXT_FILL_TYPE" val="1"/>
  <p:tag name="KSO_WM_TEMPLATE_ASSEMBLE_XID" val="60656fc04054ed1e2fb80fac"/>
  <p:tag name="KSO_WM_TEMPLATE_ASSEMBLE_GROUPID" val="60656fc04054ed1e2fb80fac"/>
</p:tagLst>
</file>

<file path=ppt/tags/tag3.xml><?xml version="1.0" encoding="utf-8"?>
<p:tagLst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15821_1*f*1"/>
  <p:tag name="KSO_WM_TEMPLATE_CATEGORY" val="diagram"/>
  <p:tag name="KSO_WM_TEMPLATE_INDEX" val="20215821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92"/>
  <p:tag name="KSO_WM_UNIT_SHOW_EDIT_AREA_INDICATION" val="1"/>
  <p:tag name="KSO_WM_CHIP_GROUPID" val="5e6b05596848fb12bee65ac8"/>
  <p:tag name="KSO_WM_CHIP_XID" val="5e6b05596848fb12bee65aca"/>
  <p:tag name="KSO_WM_UNIT_DEC_AREA_ID" val="b2e0fc33c8fb4226b2c7912eabade108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cf236953d9354eba87d4571f82370dc3"/>
  <p:tag name="KSO_WM_UNIT_TEXT_FILL_FORE_SCHEMECOLOR_INDEX_BRIGHTNESS" val="0.25"/>
  <p:tag name="KSO_WM_UNIT_TEXT_FILL_FORE_SCHEMECOLOR_INDEX" val="13"/>
  <p:tag name="KSO_WM_UNIT_TEXT_FILL_TYPE" val="1"/>
  <p:tag name="KSO_WM_TEMPLATE_ASSEMBLE_XID" val="60656fc04054ed1e2fb80fac"/>
  <p:tag name="KSO_WM_TEMPLATE_ASSEMBLE_GROUPID" val="60656fc04054ed1e2fb80fac"/>
</p:tagLst>
</file>

<file path=ppt/tags/tag4.xml><?xml version="1.0" encoding="utf-8"?>
<p:tagLst xmlns:p="http://schemas.openxmlformats.org/presentationml/2006/main">
  <p:tag name="KSO_WM_SLIDE_ID" val="diagram20215821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15821"/>
  <p:tag name="KSO_WM_SLIDE_LAYOUT" val="a_d_f"/>
  <p:tag name="KSO_WM_SLIDE_LAYOUT_CNT" val="1_1_1"/>
  <p:tag name="KSO_WM_TEMPLATE_THUMBS_INDEX" val="1、4、7、12、13、14、15、16、17、18、20、24、25、28、33、36、40、43、44"/>
  <p:tag name="KSO_WM_SLIDE_SIZE" val="960*539"/>
  <p:tag name="KSO_WM_SLIDE_POSITION" val="0*0"/>
  <p:tag name="KSO_WM_SLIDE_LAYOUT_INFO" val="{&quot;id&quot;:&quot;2021-04-01T16:02:01&quot;,&quot;maxSize&quot;:{&quot;size1&quot;:13.2},&quot;minSize&quot;:{&quot;size1&quot;:13.2},&quot;normalSize&quot;:{&quot;size1&quot;:13.2},&quot;subLayout&quot;:[{&quot;backgroundInfo&quot;:[{&quot;bottom&quot;:0,&quot;bottomAbs&quot;:false,&quot;left&quot;:0,&quot;leftAbs&quot;:false,&quot;right&quot;:0,&quot;rightAbs&quot;:false,&quot;top&quot;:0,&quot;topAbs&quot;:false,&quot;type&quot;:&quot;navigation&quot;}],&quot;id&quot;:&quot;2021-04-01T16:02:01&quot;,&quot;margin&quot;:{&quot;bottom&quot;:0.3970000147819519,&quot;left&quot;:1.2699999809265137,&quot;right&quot;:1.2699999809265137,&quot;top&quot;:0.4230000674724579},&quot;type&quot;:0},{&quot;direction&quot;:1,&quot;id&quot;:&quot;2021-04-01T16:02:01&quot;,&quot;maxSize&quot;:{&quot;size1&quot;:66.199979652445},&quot;minSize&quot;:{&quot;size1&quot;:38.79997965244498},&quot;normalSize&quot;:{&quot;size1&quot;:47.756229652444986},&quot;subLayout&quot;:[{&quot;id&quot;:&quot;2021-04-01T16:02:01&quot;,&quot;margin&quot;:{&quot;bottom&quot;:1.6929999589920044,&quot;left&quot;:1.6929999589920044,&quot;right&quot;:0.02600000612437725,&quot;top&quot;:1.720000147819519},&quot;type&quot;:0},{&quot;id&quot;:&quot;2021-04-01T16:02:01&quot;,&quot;margin&quot;:{&quot;bottom&quot;:1.6929999589920044,&quot;left&quot;:1.2430000305175781,&quot;right&quot;:1.6929999589920044,&quot;top&quot;:1.6929999589920044},&quot;type&quot;:0}],&quot;type&quot;:0}],&quot;type&quot;:0}"/>
  <p:tag name="KSO_WM_SLIDE_BACKGROUND" val="[&quot;navigation&quot;]"/>
  <p:tag name="KSO_WM_SLIDE_RATIO" val="1.777778"/>
  <p:tag name="KSO_WM_CHIP_INFOS" val="{&quot;type&quot;:0,&quot;layout_type&quot;:&quot;navigation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XID" val="5f5f3b6e8e478fb0c58a9422"/>
  <p:tag name="KSO_WM_CHIP_FILLPROP" val="[[{&quot;text_align&quot;:&quot;lm&quot;,&quot;text_direction&quot;:&quot;horizontal&quot;,&quot;support_big_font&quot;:false,&quot;picture_toward&quot;:0,&quot;picture_dockside&quot;:[],&quot;fill_id&quot;:&quot;c934b58042b44607bfcc30469ccc57d1&quot;,&quot;fill_align&quot;:&quot;lm&quot;,&quot;chip_types&quot;:[&quot;header&quot;]},{&quot;text_align&quot;:&quot;cm&quot;,&quot;text_direction&quot;:&quot;horizontal&quot;,&quot;support_features&quot;:[&quot;collage&quot;,&quot;carousel&quot;],&quot;support_big_font&quot;:false,&quot;picture_toward&quot;:0,&quot;picture_dockside&quot;:[],&quot;fill_id&quot;:&quot;dbd48f1022174d91a904003a42a44ec0&quot;,&quot;fill_align&quot;:&quot;cm&quot;,&quot;chip_types&quot;:[&quot;diagram&quot;,&quot;pictext&quot;,&quot;picture&quot;,&quot;chart&quot;,&quot;table&quot;,&quot;video&quot;]},{&quot;text_align&quot;:&quot;lm&quot;,&quot;text_direction&quot;:&quot;horizontal&quot;,&quot;support_big_font&quot;:false,&quot;picture_toward&quot;:0,&quot;picture_dockside&quot;:[],&quot;fill_id&quot;:&quot;6d37605f4ba842028aff7707b4ec7ce0&quot;,&quot;fill_align&quot;:&quot;cm&quot;,&quot;chip_types&quot;:[&quot;text&quot;]}]]"/>
  <p:tag name="FIXED_XID_TMP" val="5f5ee1ca4d6848d78f644aeb"/>
  <p:tag name="KSO_WM_CHIP_DECFILLPROP" val="[]"/>
  <p:tag name="KSO_WM_SLIDE_CAN_ADD_NAVIGATION" val="1"/>
  <p:tag name="KSO_WM_CHIP_GROUPID" val="5f5ee1ca4d6848d78f644aeb"/>
  <p:tag name="KSO_WM_SLIDE_BK_DARK_LIGHT" val="2"/>
  <p:tag name="KSO_WM_SLIDE_BACKGROUND_TYPE" val="navigation"/>
  <p:tag name="KSO_WM_SLIDE_SUPPORT_FEATURE_TYPE" val="3"/>
  <p:tag name="KSO_WM_TEMPLATE_ASSEMBLE_XID" val="60656fc04054ed1e2fb80fac"/>
  <p:tag name="KSO_WM_TEMPLATE_ASSEMBLE_GROUPID" val="60656fc04054ed1e2fb80fac"/>
</p:tagLst>
</file>

<file path=ppt/tags/tag5.xml><?xml version="1.0" encoding="utf-8"?>
<p:tagLst xmlns:p="http://schemas.openxmlformats.org/presentationml/2006/main">
  <p:tag name="KSO_WM_DIAGRAM_VIRTUALLY_FRAME" val="{&quot;height&quot;:376.54998779296875,&quot;left&quot;:47.6,&quot;top&quot;:45.17500610351563,&quot;width&quot;:846.5749938964843}"/>
  <p:tag name="KSO_WM_UNIT_HIGHLIGHT" val="0"/>
  <p:tag name="KSO_WM_UNIT_COMPATIBLE" val="0"/>
  <p:tag name="KSO_WM_UNIT_DIAGRAM_ISNUMVISUAL" val="0"/>
  <p:tag name="KSO_WM_UNIT_DIAGRAM_ISREFERUNIT" val="0"/>
  <p:tag name="KSO_WM_UNIT_ID" val="diagram20233205_3*l_h_i*1_1_1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UNIT_LINE_FORE_SCHEMECOLOR_INDEX" val="5"/>
  <p:tag name="KSO_WM_DIAGRAM_USE_COLOR_VALUE" val="{&quot;color_scheme&quot;:1,&quot;color_type&quot;:1,&quot;theme_color_indexes&quot;:[5,6,5,6,5,6]}"/>
</p:tagLst>
</file>

<file path=ppt/tags/tag6.xml><?xml version="1.0" encoding="utf-8"?>
<p:tagLst xmlns:p="http://schemas.openxmlformats.org/presentationml/2006/main">
  <p:tag name="KSO_WM_DIAGRAM_VIRTUALLY_FRAME" val="{&quot;height&quot;:376.54998779296875,&quot;left&quot;:47.6,&quot;top&quot;:45.17500610351563,&quot;width&quot;:846.5749938964843}"/>
  <p:tag name="KSO_WM_UNIT_HIGHLIGHT" val="0"/>
  <p:tag name="KSO_WM_UNIT_COMPATIBLE" val="0"/>
  <p:tag name="KSO_WM_UNIT_DIAGRAM_ISNUMVISUAL" val="0"/>
  <p:tag name="KSO_WM_UNIT_DIAGRAM_ISREFERUNIT" val="0"/>
  <p:tag name="KSO_WM_UNIT_ID" val="diagram20233205_3*l_h_i*1_1_4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1_4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LINE_FORE_SCHEMECOLOR_INDEX" val="5"/>
  <p:tag name="KSO_WM_DIAGRAM_USE_COLOR_VALUE" val="{&quot;color_scheme&quot;:1,&quot;color_type&quot;:1,&quot;theme_color_indexes&quot;:[5,6,5,6,5,6]}"/>
</p:tagLst>
</file>

<file path=ppt/tags/tag7.xml><?xml version="1.0" encoding="utf-8"?>
<p:tagLst xmlns:p="http://schemas.openxmlformats.org/presentationml/2006/main">
  <p:tag name="KSO_WM_DIAGRAM_VIRTUALLY_FRAME" val="{&quot;height&quot;:376.54998779296875,&quot;left&quot;:47.6,&quot;top&quot;:45.17500610351563,&quot;width&quot;:846.5749938964843}"/>
  <p:tag name="KSO_WM_UNIT_HIGHLIGHT" val="0"/>
  <p:tag name="KSO_WM_UNIT_COMPATIBLE" val="0"/>
  <p:tag name="KSO_WM_UNIT_DIAGRAM_ISNUMVISUAL" val="0"/>
  <p:tag name="KSO_WM_UNIT_DIAGRAM_ISREFERUNIT" val="0"/>
  <p:tag name="KSO_WM_UNIT_ID" val="diagram20233205_3*l_h_i*1_1_3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8.xml><?xml version="1.0" encoding="utf-8"?>
<p:tagLst xmlns:p="http://schemas.openxmlformats.org/presentationml/2006/main">
  <p:tag name="KSO_WM_DIAGRAM_VIRTUALLY_FRAME" val="{&quot;height&quot;:376.54998779296875,&quot;left&quot;:47.6,&quot;top&quot;:45.17500610351563,&quot;width&quot;:846.5749938964843}"/>
  <p:tag name="KSO_WM_UNIT_HIGHLIGHT" val="0"/>
  <p:tag name="KSO_WM_UNIT_COMPATIBLE" val="0"/>
  <p:tag name="KSO_WM_UNIT_DIAGRAM_ISNUMVISUAL" val="0"/>
  <p:tag name="KSO_WM_UNIT_DIAGRAM_ISREFERUNIT" val="0"/>
  <p:tag name="KSO_WM_UNIT_ID" val="diagram20233205_3*l_h_i*1_1_2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9.xml><?xml version="1.0" encoding="utf-8"?>
<p:tagLst xmlns:p="http://schemas.openxmlformats.org/presentationml/2006/main">
  <p:tag name="KSO_WM_DIAGRAM_VIRTUALLY_FRAME" val="{&quot;height&quot;:376.54998779296875,&quot;left&quot;:47.6,&quot;top&quot;:45.17500610351563,&quot;width&quot;:846.5749938964843}"/>
  <p:tag name="KSO_WM_UNIT_HIGHLIGHT" val="0"/>
  <p:tag name="KSO_WM_UNIT_COMPATIBLE" val="0"/>
  <p:tag name="KSO_WM_UNIT_DIAGRAM_ISNUMVISUAL" val="0"/>
  <p:tag name="KSO_WM_UNIT_DIAGRAM_ISREFERUNIT" val="0"/>
  <p:tag name="KSO_WM_UNIT_ID" val="diagram20233205_3*l_h_i*1_2_1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UNIT_LINE_FORE_SCHEMECOLOR_INDEX" val="5"/>
  <p:tag name="KSO_WM_DIAGRAM_USE_COLOR_VALUE" val="{&quot;color_scheme&quot;:1,&quot;color_type&quot;:1,&quot;theme_color_indexes&quot;:[5,6,5,6,5,6]}"/>
</p:tagLst>
</file>

<file path=ppt/tags/tag10.xml><?xml version="1.0" encoding="utf-8"?>
<p:tagLst xmlns:p="http://schemas.openxmlformats.org/presentationml/2006/main">
  <p:tag name="KSO_WM_DIAGRAM_VIRTUALLY_FRAME" val="{&quot;height&quot;:376.54998779296875,&quot;left&quot;:47.6,&quot;top&quot;:45.17500610351563,&quot;width&quot;:846.5749938964843}"/>
  <p:tag name="KSO_WM_UNIT_HIGHLIGHT" val="0"/>
  <p:tag name="KSO_WM_UNIT_COMPATIBLE" val="0"/>
  <p:tag name="KSO_WM_UNIT_DIAGRAM_ISNUMVISUAL" val="0"/>
  <p:tag name="KSO_WM_UNIT_DIAGRAM_ISREFERUNIT" val="0"/>
  <p:tag name="KSO_WM_UNIT_ID" val="diagram20233205_3*l_h_i*1_2_4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2_4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LINE_FORE_SCHEMECOLOR_INDEX" val="5"/>
  <p:tag name="KSO_WM_DIAGRAM_USE_COLOR_VALUE" val="{&quot;color_scheme&quot;:1,&quot;color_type&quot;:1,&quot;theme_color_indexes&quot;:[5,6,5,6,5,6]}"/>
</p:tagLst>
</file>

<file path=ppt/tags/tag11.xml><?xml version="1.0" encoding="utf-8"?>
<p:tagLst xmlns:p="http://schemas.openxmlformats.org/presentationml/2006/main">
  <p:tag name="KSO_WM_DIAGRAM_VIRTUALLY_FRAME" val="{&quot;height&quot;:376.54998779296875,&quot;left&quot;:47.6,&quot;top&quot;:45.17500610351563,&quot;width&quot;:846.5749938964843}"/>
  <p:tag name="KSO_WM_UNIT_HIGHLIGHT" val="0"/>
  <p:tag name="KSO_WM_UNIT_COMPATIBLE" val="0"/>
  <p:tag name="KSO_WM_UNIT_DIAGRAM_ISNUMVISUAL" val="0"/>
  <p:tag name="KSO_WM_UNIT_DIAGRAM_ISREFERUNIT" val="0"/>
  <p:tag name="KSO_WM_UNIT_ID" val="diagram20233205_3*l_h_i*1_2_3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12.xml><?xml version="1.0" encoding="utf-8"?>
<p:tagLst xmlns:p="http://schemas.openxmlformats.org/presentationml/2006/main">
  <p:tag name="KSO_WM_DIAGRAM_VIRTUALLY_FRAME" val="{&quot;height&quot;:376.54998779296875,&quot;left&quot;:47.6,&quot;top&quot;:45.17500610351563,&quot;width&quot;:846.5749938964843}"/>
  <p:tag name="KSO_WM_UNIT_HIGHLIGHT" val="0"/>
  <p:tag name="KSO_WM_UNIT_COMPATIBLE" val="0"/>
  <p:tag name="KSO_WM_UNIT_DIAGRAM_ISNUMVISUAL" val="0"/>
  <p:tag name="KSO_WM_UNIT_DIAGRAM_ISREFERUNIT" val="0"/>
  <p:tag name="KSO_WM_UNIT_ID" val="diagram20233205_3*l_h_i*1_2_2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13.xml><?xml version="1.0" encoding="utf-8"?>
<p:tagLst xmlns:p="http://schemas.openxmlformats.org/presentationml/2006/main">
  <p:tag name="KSO_WM_DIAGRAM_VIRTUALLY_FRAME" val="{&quot;height&quot;:376.54998779296875,&quot;left&quot;:47.6,&quot;top&quot;:45.17500610351563,&quot;width&quot;:846.5749938964843}"/>
  <p:tag name="KSO_WM_UNIT_HIGHLIGHT" val="0"/>
  <p:tag name="KSO_WM_UNIT_COMPATIBLE" val="0"/>
  <p:tag name="KSO_WM_UNIT_DIAGRAM_ISNUMVISUAL" val="0"/>
  <p:tag name="KSO_WM_UNIT_DIAGRAM_ISREFERUNIT" val="0"/>
  <p:tag name="KSO_WM_UNIT_ID" val="diagram20233205_3*l_h_i*1_3_1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UNIT_LINE_FORE_SCHEMECOLOR_INDEX" val="5"/>
  <p:tag name="KSO_WM_DIAGRAM_USE_COLOR_VALUE" val="{&quot;color_scheme&quot;:1,&quot;color_type&quot;:1,&quot;theme_color_indexes&quot;:[5,6,5,6,5,6]}"/>
</p:tagLst>
</file>

<file path=ppt/tags/tag14.xml><?xml version="1.0" encoding="utf-8"?>
<p:tagLst xmlns:p="http://schemas.openxmlformats.org/presentationml/2006/main">
  <p:tag name="KSO_WM_DIAGRAM_VIRTUALLY_FRAME" val="{&quot;height&quot;:376.54998779296875,&quot;left&quot;:47.6,&quot;top&quot;:45.17500610351563,&quot;width&quot;:846.5749938964843}"/>
  <p:tag name="KSO_WM_UNIT_HIGHLIGHT" val="0"/>
  <p:tag name="KSO_WM_UNIT_COMPATIBLE" val="0"/>
  <p:tag name="KSO_WM_UNIT_DIAGRAM_ISNUMVISUAL" val="0"/>
  <p:tag name="KSO_WM_UNIT_DIAGRAM_ISREFERUNIT" val="0"/>
  <p:tag name="KSO_WM_UNIT_ID" val="diagram20233205_3*l_h_i*1_3_4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3_4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LINE_FORE_SCHEMECOLOR_INDEX" val="5"/>
  <p:tag name="KSO_WM_DIAGRAM_USE_COLOR_VALUE" val="{&quot;color_scheme&quot;:1,&quot;color_type&quot;:1,&quot;theme_color_indexes&quot;:[5,6,5,6,5,6]}"/>
</p:tagLst>
</file>

<file path=ppt/tags/tag15.xml><?xml version="1.0" encoding="utf-8"?>
<p:tagLst xmlns:p="http://schemas.openxmlformats.org/presentationml/2006/main">
  <p:tag name="KSO_WM_DIAGRAM_VIRTUALLY_FRAME" val="{&quot;height&quot;:376.54998779296875,&quot;left&quot;:47.6,&quot;top&quot;:45.17500610351563,&quot;width&quot;:846.5749938964843}"/>
  <p:tag name="KSO_WM_UNIT_HIGHLIGHT" val="0"/>
  <p:tag name="KSO_WM_UNIT_COMPATIBLE" val="0"/>
  <p:tag name="KSO_WM_UNIT_DIAGRAM_ISNUMVISUAL" val="0"/>
  <p:tag name="KSO_WM_UNIT_DIAGRAM_ISREFERUNIT" val="0"/>
  <p:tag name="KSO_WM_UNIT_ID" val="diagram20233205_3*l_h_i*1_3_3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16.xml><?xml version="1.0" encoding="utf-8"?>
<p:tagLst xmlns:p="http://schemas.openxmlformats.org/presentationml/2006/main">
  <p:tag name="KSO_WM_DIAGRAM_VIRTUALLY_FRAME" val="{&quot;height&quot;:376.54998779296875,&quot;left&quot;:47.6,&quot;top&quot;:45.17500610351563,&quot;width&quot;:846.5749938964843}"/>
  <p:tag name="KSO_WM_UNIT_HIGHLIGHT" val="0"/>
  <p:tag name="KSO_WM_UNIT_COMPATIBLE" val="0"/>
  <p:tag name="KSO_WM_UNIT_DIAGRAM_ISNUMVISUAL" val="0"/>
  <p:tag name="KSO_WM_UNIT_DIAGRAM_ISREFERUNIT" val="0"/>
  <p:tag name="KSO_WM_UNIT_ID" val="diagram20233205_3*l_h_i*1_3_2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17.xml><?xml version="1.0" encoding="utf-8"?>
<p:tagLst xmlns:p="http://schemas.openxmlformats.org/presentationml/2006/main">
  <p:tag name="KSO_WM_DIAGRAM_VIRTUALLY_FRAME" val="{&quot;height&quot;:376.54998779296875,&quot;left&quot;:47.6,&quot;top&quot;:45.17500610351563,&quot;width&quot;:846.5749938964843}"/>
  <p:tag name="KSO_WM_UNIT_HIGHLIGHT" val="0"/>
  <p:tag name="KSO_WM_UNIT_COMPATIBLE" val="0"/>
  <p:tag name="KSO_WM_UNIT_DIAGRAM_ISNUMVISUAL" val="0"/>
  <p:tag name="KSO_WM_UNIT_DIAGRAM_ISREFERUNIT" val="0"/>
  <p:tag name="KSO_WM_UNIT_ID" val="diagram20233205_3*l_h_i*1_4_1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UNIT_LINE_FORE_SCHEMECOLOR_INDEX" val="5"/>
  <p:tag name="KSO_WM_DIAGRAM_USE_COLOR_VALUE" val="{&quot;color_scheme&quot;:1,&quot;color_type&quot;:1,&quot;theme_color_indexes&quot;:[5,6,5,6,5,6]}"/>
</p:tagLst>
</file>

<file path=ppt/tags/tag18.xml><?xml version="1.0" encoding="utf-8"?>
<p:tagLst xmlns:p="http://schemas.openxmlformats.org/presentationml/2006/main">
  <p:tag name="KSO_WM_DIAGRAM_VIRTUALLY_FRAME" val="{&quot;height&quot;:376.54998779296875,&quot;left&quot;:47.6,&quot;top&quot;:45.17500610351563,&quot;width&quot;:846.5749938964843}"/>
  <p:tag name="KSO_WM_UNIT_HIGHLIGHT" val="0"/>
  <p:tag name="KSO_WM_UNIT_COMPATIBLE" val="0"/>
  <p:tag name="KSO_WM_UNIT_DIAGRAM_ISNUMVISUAL" val="0"/>
  <p:tag name="KSO_WM_UNIT_DIAGRAM_ISREFERUNIT" val="0"/>
  <p:tag name="KSO_WM_UNIT_ID" val="diagram20233205_3*l_h_i*1_4_4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4_4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LINE_FORE_SCHEMECOLOR_INDEX" val="5"/>
  <p:tag name="KSO_WM_DIAGRAM_USE_COLOR_VALUE" val="{&quot;color_scheme&quot;:1,&quot;color_type&quot;:1,&quot;theme_color_indexes&quot;:[5,6,5,6,5,6]}"/>
</p:tagLst>
</file>

<file path=ppt/tags/tag19.xml><?xml version="1.0" encoding="utf-8"?>
<p:tagLst xmlns:p="http://schemas.openxmlformats.org/presentationml/2006/main">
  <p:tag name="KSO_WM_DIAGRAM_VIRTUALLY_FRAME" val="{&quot;height&quot;:376.54998779296875,&quot;left&quot;:47.6,&quot;top&quot;:45.17500610351563,&quot;width&quot;:846.5749938964843}"/>
  <p:tag name="KSO_WM_UNIT_HIGHLIGHT" val="0"/>
  <p:tag name="KSO_WM_UNIT_COMPATIBLE" val="0"/>
  <p:tag name="KSO_WM_UNIT_DIAGRAM_ISNUMVISUAL" val="0"/>
  <p:tag name="KSO_WM_UNIT_DIAGRAM_ISREFERUNIT" val="0"/>
  <p:tag name="KSO_WM_UNIT_ID" val="diagram20233205_3*l_h_i*1_4_3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20.xml><?xml version="1.0" encoding="utf-8"?>
<p:tagLst xmlns:p="http://schemas.openxmlformats.org/presentationml/2006/main">
  <p:tag name="KSO_WM_DIAGRAM_VIRTUALLY_FRAME" val="{&quot;height&quot;:376.54998779296875,&quot;left&quot;:47.6,&quot;top&quot;:45.17500610351563,&quot;width&quot;:846.5749938964843}"/>
  <p:tag name="KSO_WM_UNIT_HIGHLIGHT" val="0"/>
  <p:tag name="KSO_WM_UNIT_COMPATIBLE" val="0"/>
  <p:tag name="KSO_WM_UNIT_DIAGRAM_ISNUMVISUAL" val="0"/>
  <p:tag name="KSO_WM_UNIT_DIAGRAM_ISREFERUNIT" val="0"/>
  <p:tag name="KSO_WM_UNIT_ID" val="diagram20233205_3*l_h_i*1_4_2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21.xml><?xml version="1.0" encoding="utf-8"?>
<p:tagLst xmlns:p="http://schemas.openxmlformats.org/presentationml/2006/main">
  <p:tag name="KSO_DOCER_RESOURCE_TRACE_INFO" val="{&quot;id&quot;:&quot;&quot;,&quot;origin&quot;:0,&quot;type&quot;:&quot;icons&quot;,&quot;user&quot;:&quot;430109945&quot;}"/>
</p:tagLst>
</file>

<file path=ppt/tags/tag22.xml><?xml version="1.0" encoding="utf-8"?>
<p:tagLst xmlns:p="http://schemas.openxmlformats.org/presentationml/2006/main">
  <p:tag name="KSO_WM_DIAGRAM_VIRTUALLY_FRAME" val="{&quot;height&quot;:376.54998779296875,&quot;left&quot;:47.6,&quot;top&quot;:45.17500610351563,&quot;width&quot;:846.5749938964843}"/>
  <p:tag name="KSO_WM_UNIT_HIGHLIGHT" val="0"/>
  <p:tag name="KSO_WM_UNIT_COMPATIBLE" val="0"/>
  <p:tag name="KSO_WM_UNIT_DIAGRAM_ISNUMVISUAL" val="0"/>
  <p:tag name="KSO_WM_UNIT_DIAGRAM_ISREFERUNIT" val="0"/>
  <p:tag name="KSO_WM_UNIT_ID" val="diagram20233205_3*l_h_i*1_1_1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UNIT_LINE_FORE_SCHEMECOLOR_INDEX" val="5"/>
  <p:tag name="KSO_WM_DIAGRAM_USE_COLOR_VALUE" val="{&quot;color_scheme&quot;:1,&quot;color_type&quot;:1,&quot;theme_color_indexes&quot;:[5,6,5,6,5,6]}"/>
</p:tagLst>
</file>

<file path=ppt/tags/tag23.xml><?xml version="1.0" encoding="utf-8"?>
<p:tagLst xmlns:p="http://schemas.openxmlformats.org/presentationml/2006/main">
  <p:tag name="KSO_WM_DIAGRAM_VIRTUALLY_FRAME" val="{&quot;height&quot;:376.54998779296875,&quot;left&quot;:47.6,&quot;top&quot;:45.17500610351563,&quot;width&quot;:846.5749938964843}"/>
  <p:tag name="KSO_WM_UNIT_HIGHLIGHT" val="0"/>
  <p:tag name="KSO_WM_UNIT_COMPATIBLE" val="0"/>
  <p:tag name="KSO_WM_UNIT_DIAGRAM_ISNUMVISUAL" val="0"/>
  <p:tag name="KSO_WM_UNIT_DIAGRAM_ISREFERUNIT" val="0"/>
  <p:tag name="KSO_WM_UNIT_ID" val="diagram20233205_3*l_h_i*1_1_4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1_4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LINE_FORE_SCHEMECOLOR_INDEX" val="5"/>
  <p:tag name="KSO_WM_DIAGRAM_USE_COLOR_VALUE" val="{&quot;color_scheme&quot;:1,&quot;color_type&quot;:1,&quot;theme_color_indexes&quot;:[5,6,5,6,5,6]}"/>
</p:tagLst>
</file>

<file path=ppt/tags/tag24.xml><?xml version="1.0" encoding="utf-8"?>
<p:tagLst xmlns:p="http://schemas.openxmlformats.org/presentationml/2006/main">
  <p:tag name="KSO_WM_DIAGRAM_VIRTUALLY_FRAME" val="{&quot;height&quot;:376.54998779296875,&quot;left&quot;:47.6,&quot;top&quot;:45.17500610351563,&quot;width&quot;:846.5749938964843}"/>
  <p:tag name="KSO_WM_UNIT_HIGHLIGHT" val="0"/>
  <p:tag name="KSO_WM_UNIT_COMPATIBLE" val="0"/>
  <p:tag name="KSO_WM_UNIT_DIAGRAM_ISNUMVISUAL" val="0"/>
  <p:tag name="KSO_WM_UNIT_DIAGRAM_ISREFERUNIT" val="0"/>
  <p:tag name="KSO_WM_UNIT_ID" val="diagram20233205_3*l_h_i*1_1_3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25.xml><?xml version="1.0" encoding="utf-8"?>
<p:tagLst xmlns:p="http://schemas.openxmlformats.org/presentationml/2006/main">
  <p:tag name="KSO_WM_DIAGRAM_VIRTUALLY_FRAME" val="{&quot;height&quot;:376.54998779296875,&quot;left&quot;:47.6,&quot;top&quot;:45.17500610351563,&quot;width&quot;:846.5749938964843}"/>
  <p:tag name="KSO_WM_UNIT_HIGHLIGHT" val="0"/>
  <p:tag name="KSO_WM_UNIT_COMPATIBLE" val="0"/>
  <p:tag name="KSO_WM_UNIT_DIAGRAM_ISNUMVISUAL" val="0"/>
  <p:tag name="KSO_WM_UNIT_DIAGRAM_ISREFERUNIT" val="0"/>
  <p:tag name="KSO_WM_UNIT_ID" val="diagram20233205_3*l_h_i*1_1_2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26.xml><?xml version="1.0" encoding="utf-8"?>
<p:tagLst xmlns:p="http://schemas.openxmlformats.org/presentationml/2006/main">
  <p:tag name="KSO_WM_DIAGRAM_VIRTUALLY_FRAME" val="{&quot;height&quot;:376.54998779296875,&quot;left&quot;:47.6,&quot;top&quot;:45.17500610351563,&quot;width&quot;:846.5749938964843}"/>
  <p:tag name="KSO_WM_UNIT_HIGHLIGHT" val="0"/>
  <p:tag name="KSO_WM_UNIT_COMPATIBLE" val="0"/>
  <p:tag name="KSO_WM_UNIT_DIAGRAM_ISNUMVISUAL" val="0"/>
  <p:tag name="KSO_WM_UNIT_DIAGRAM_ISREFERUNIT" val="0"/>
  <p:tag name="KSO_WM_UNIT_ID" val="diagram20233205_3*l_h_i*1_2_1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UNIT_LINE_FORE_SCHEMECOLOR_INDEX" val="5"/>
  <p:tag name="KSO_WM_DIAGRAM_USE_COLOR_VALUE" val="{&quot;color_scheme&quot;:1,&quot;color_type&quot;:1,&quot;theme_color_indexes&quot;:[5,6,5,6,5,6]}"/>
</p:tagLst>
</file>

<file path=ppt/tags/tag27.xml><?xml version="1.0" encoding="utf-8"?>
<p:tagLst xmlns:p="http://schemas.openxmlformats.org/presentationml/2006/main">
  <p:tag name="KSO_WM_DIAGRAM_VIRTUALLY_FRAME" val="{&quot;height&quot;:376.54998779296875,&quot;left&quot;:47.6,&quot;top&quot;:45.17500610351563,&quot;width&quot;:846.5749938964843}"/>
  <p:tag name="KSO_WM_UNIT_HIGHLIGHT" val="0"/>
  <p:tag name="KSO_WM_UNIT_COMPATIBLE" val="0"/>
  <p:tag name="KSO_WM_UNIT_DIAGRAM_ISNUMVISUAL" val="0"/>
  <p:tag name="KSO_WM_UNIT_DIAGRAM_ISREFERUNIT" val="0"/>
  <p:tag name="KSO_WM_UNIT_ID" val="diagram20233205_3*l_h_i*1_2_4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2_4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LINE_FORE_SCHEMECOLOR_INDEX" val="5"/>
  <p:tag name="KSO_WM_DIAGRAM_USE_COLOR_VALUE" val="{&quot;color_scheme&quot;:1,&quot;color_type&quot;:1,&quot;theme_color_indexes&quot;:[5,6,5,6,5,6]}"/>
</p:tagLst>
</file>

<file path=ppt/tags/tag28.xml><?xml version="1.0" encoding="utf-8"?>
<p:tagLst xmlns:p="http://schemas.openxmlformats.org/presentationml/2006/main">
  <p:tag name="KSO_WM_DIAGRAM_VIRTUALLY_FRAME" val="{&quot;height&quot;:376.54998779296875,&quot;left&quot;:47.6,&quot;top&quot;:45.17500610351563,&quot;width&quot;:846.5749938964843}"/>
  <p:tag name="KSO_WM_UNIT_HIGHLIGHT" val="0"/>
  <p:tag name="KSO_WM_UNIT_COMPATIBLE" val="0"/>
  <p:tag name="KSO_WM_UNIT_DIAGRAM_ISNUMVISUAL" val="0"/>
  <p:tag name="KSO_WM_UNIT_DIAGRAM_ISREFERUNIT" val="0"/>
  <p:tag name="KSO_WM_UNIT_ID" val="diagram20233205_3*l_h_i*1_2_3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29.xml><?xml version="1.0" encoding="utf-8"?>
<p:tagLst xmlns:p="http://schemas.openxmlformats.org/presentationml/2006/main">
  <p:tag name="KSO_WM_DIAGRAM_VIRTUALLY_FRAME" val="{&quot;height&quot;:376.54998779296875,&quot;left&quot;:47.6,&quot;top&quot;:45.17500610351563,&quot;width&quot;:846.5749938964843}"/>
  <p:tag name="KSO_WM_UNIT_HIGHLIGHT" val="0"/>
  <p:tag name="KSO_WM_UNIT_COMPATIBLE" val="0"/>
  <p:tag name="KSO_WM_UNIT_DIAGRAM_ISNUMVISUAL" val="0"/>
  <p:tag name="KSO_WM_UNIT_DIAGRAM_ISREFERUNIT" val="0"/>
  <p:tag name="KSO_WM_UNIT_ID" val="diagram20233205_3*l_h_i*1_2_2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30.xml><?xml version="1.0" encoding="utf-8"?>
<p:tagLst xmlns:p="http://schemas.openxmlformats.org/presentationml/2006/main">
  <p:tag name="KSO_WM_DIAGRAM_VIRTUALLY_FRAME" val="{&quot;height&quot;:376.54998779296875,&quot;left&quot;:47.6,&quot;top&quot;:45.17500610351563,&quot;width&quot;:846.5749938964843}"/>
  <p:tag name="KSO_WM_UNIT_HIGHLIGHT" val="0"/>
  <p:tag name="KSO_WM_UNIT_COMPATIBLE" val="0"/>
  <p:tag name="KSO_WM_UNIT_DIAGRAM_ISNUMVISUAL" val="0"/>
  <p:tag name="KSO_WM_UNIT_DIAGRAM_ISREFERUNIT" val="0"/>
  <p:tag name="KSO_WM_UNIT_ID" val="diagram20233205_3*l_h_i*1_3_1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UNIT_LINE_FORE_SCHEMECOLOR_INDEX" val="5"/>
  <p:tag name="KSO_WM_DIAGRAM_USE_COLOR_VALUE" val="{&quot;color_scheme&quot;:1,&quot;color_type&quot;:1,&quot;theme_color_indexes&quot;:[5,6,5,6,5,6]}"/>
</p:tagLst>
</file>

<file path=ppt/tags/tag31.xml><?xml version="1.0" encoding="utf-8"?>
<p:tagLst xmlns:p="http://schemas.openxmlformats.org/presentationml/2006/main">
  <p:tag name="KSO_WM_DIAGRAM_VIRTUALLY_FRAME" val="{&quot;height&quot;:376.54998779296875,&quot;left&quot;:47.6,&quot;top&quot;:45.17500610351563,&quot;width&quot;:846.5749938964843}"/>
  <p:tag name="KSO_WM_UNIT_HIGHLIGHT" val="0"/>
  <p:tag name="KSO_WM_UNIT_COMPATIBLE" val="0"/>
  <p:tag name="KSO_WM_UNIT_DIAGRAM_ISNUMVISUAL" val="0"/>
  <p:tag name="KSO_WM_UNIT_DIAGRAM_ISREFERUNIT" val="0"/>
  <p:tag name="KSO_WM_UNIT_ID" val="diagram20233205_3*l_h_i*1_3_4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3_4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LINE_FORE_SCHEMECOLOR_INDEX" val="5"/>
  <p:tag name="KSO_WM_DIAGRAM_USE_COLOR_VALUE" val="{&quot;color_scheme&quot;:1,&quot;color_type&quot;:1,&quot;theme_color_indexes&quot;:[5,6,5,6,5,6]}"/>
</p:tagLst>
</file>

<file path=ppt/tags/tag32.xml><?xml version="1.0" encoding="utf-8"?>
<p:tagLst xmlns:p="http://schemas.openxmlformats.org/presentationml/2006/main">
  <p:tag name="KSO_WM_DIAGRAM_VIRTUALLY_FRAME" val="{&quot;height&quot;:376.54998779296875,&quot;left&quot;:47.6,&quot;top&quot;:45.17500610351563,&quot;width&quot;:846.5749938964843}"/>
  <p:tag name="KSO_WM_UNIT_HIGHLIGHT" val="0"/>
  <p:tag name="KSO_WM_UNIT_COMPATIBLE" val="0"/>
  <p:tag name="KSO_WM_UNIT_DIAGRAM_ISNUMVISUAL" val="0"/>
  <p:tag name="KSO_WM_UNIT_DIAGRAM_ISREFERUNIT" val="0"/>
  <p:tag name="KSO_WM_UNIT_ID" val="diagram20233205_3*l_h_i*1_3_3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33.xml><?xml version="1.0" encoding="utf-8"?>
<p:tagLst xmlns:p="http://schemas.openxmlformats.org/presentationml/2006/main">
  <p:tag name="KSO_WM_DIAGRAM_VIRTUALLY_FRAME" val="{&quot;height&quot;:376.54998779296875,&quot;left&quot;:47.6,&quot;top&quot;:45.17500610351563,&quot;width&quot;:846.5749938964843}"/>
  <p:tag name="KSO_WM_UNIT_HIGHLIGHT" val="0"/>
  <p:tag name="KSO_WM_UNIT_COMPATIBLE" val="0"/>
  <p:tag name="KSO_WM_UNIT_DIAGRAM_ISNUMVISUAL" val="0"/>
  <p:tag name="KSO_WM_UNIT_DIAGRAM_ISREFERUNIT" val="0"/>
  <p:tag name="KSO_WM_UNIT_ID" val="diagram20233205_3*l_h_i*1_3_2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34.xml><?xml version="1.0" encoding="utf-8"?>
<p:tagLst xmlns:p="http://schemas.openxmlformats.org/presentationml/2006/main">
  <p:tag name="KSO_WM_DIAGRAM_VIRTUALLY_FRAME" val="{&quot;height&quot;:376.54998779296875,&quot;left&quot;:47.6,&quot;top&quot;:45.17500610351563,&quot;width&quot;:846.5749938964843}"/>
  <p:tag name="KSO_WM_UNIT_HIGHLIGHT" val="0"/>
  <p:tag name="KSO_WM_UNIT_COMPATIBLE" val="0"/>
  <p:tag name="KSO_WM_UNIT_DIAGRAM_ISNUMVISUAL" val="0"/>
  <p:tag name="KSO_WM_UNIT_DIAGRAM_ISREFERUNIT" val="0"/>
  <p:tag name="KSO_WM_UNIT_ID" val="diagram20233205_3*l_h_i*1_4_1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UNIT_LINE_FORE_SCHEMECOLOR_INDEX" val="5"/>
  <p:tag name="KSO_WM_DIAGRAM_USE_COLOR_VALUE" val="{&quot;color_scheme&quot;:1,&quot;color_type&quot;:1,&quot;theme_color_indexes&quot;:[5,6,5,6,5,6]}"/>
</p:tagLst>
</file>

<file path=ppt/tags/tag35.xml><?xml version="1.0" encoding="utf-8"?>
<p:tagLst xmlns:p="http://schemas.openxmlformats.org/presentationml/2006/main">
  <p:tag name="KSO_WM_DIAGRAM_VIRTUALLY_FRAME" val="{&quot;height&quot;:376.54998779296875,&quot;left&quot;:47.6,&quot;top&quot;:45.17500610351563,&quot;width&quot;:846.5749938964843}"/>
  <p:tag name="KSO_WM_UNIT_HIGHLIGHT" val="0"/>
  <p:tag name="KSO_WM_UNIT_COMPATIBLE" val="0"/>
  <p:tag name="KSO_WM_UNIT_DIAGRAM_ISNUMVISUAL" val="0"/>
  <p:tag name="KSO_WM_UNIT_DIAGRAM_ISREFERUNIT" val="0"/>
  <p:tag name="KSO_WM_UNIT_ID" val="diagram20233205_3*l_h_i*1_4_4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4_4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LINE_FORE_SCHEMECOLOR_INDEX" val="5"/>
  <p:tag name="KSO_WM_DIAGRAM_USE_COLOR_VALUE" val="{&quot;color_scheme&quot;:1,&quot;color_type&quot;:1,&quot;theme_color_indexes&quot;:[5,6,5,6,5,6]}"/>
</p:tagLst>
</file>

<file path=ppt/tags/tag36.xml><?xml version="1.0" encoding="utf-8"?>
<p:tagLst xmlns:p="http://schemas.openxmlformats.org/presentationml/2006/main">
  <p:tag name="KSO_WM_DIAGRAM_VIRTUALLY_FRAME" val="{&quot;height&quot;:376.54998779296875,&quot;left&quot;:47.6,&quot;top&quot;:45.17500610351563,&quot;width&quot;:846.5749938964843}"/>
  <p:tag name="KSO_WM_UNIT_HIGHLIGHT" val="0"/>
  <p:tag name="KSO_WM_UNIT_COMPATIBLE" val="0"/>
  <p:tag name="KSO_WM_UNIT_DIAGRAM_ISNUMVISUAL" val="0"/>
  <p:tag name="KSO_WM_UNIT_DIAGRAM_ISREFERUNIT" val="0"/>
  <p:tag name="KSO_WM_UNIT_ID" val="diagram20233205_3*l_h_i*1_4_3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4_3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solid&quot;:{&quot;brightness&quot;:0,&quot;colorType&quot;:1,&quot;foreColorIndex&quot;:5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37.xml><?xml version="1.0" encoding="utf-8"?>
<p:tagLst xmlns:p="http://schemas.openxmlformats.org/presentationml/2006/main">
  <p:tag name="KSO_WM_DIAGRAM_VIRTUALLY_FRAME" val="{&quot;height&quot;:376.54998779296875,&quot;left&quot;:47.6,&quot;top&quot;:45.17500610351563,&quot;width&quot;:846.5749938964843}"/>
  <p:tag name="KSO_WM_UNIT_HIGHLIGHT" val="0"/>
  <p:tag name="KSO_WM_UNIT_COMPATIBLE" val="0"/>
  <p:tag name="KSO_WM_UNIT_DIAGRAM_ISNUMVISUAL" val="0"/>
  <p:tag name="KSO_WM_UNIT_DIAGRAM_ISREFERUNIT" val="0"/>
  <p:tag name="KSO_WM_UNIT_ID" val="diagram20233205_3*l_h_i*1_4_2"/>
  <p:tag name="KSO_WM_TEMPLATE_CATEGORY" val="diagram"/>
  <p:tag name="KSO_WM_TEMPLATE_INDEX" val="20233205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38.xml><?xml version="1.0" encoding="utf-8"?>
<p:tagLst xmlns:p="http://schemas.openxmlformats.org/presentationml/2006/main">
  <p:tag name="KSO_DOCER_RESOURCE_TRACE_INFO" val="{&quot;id&quot;:&quot;&quot;,&quot;origin&quot;:0,&quot;type&quot;:&quot;icons&quot;,&quot;user&quot;:&quot;430109945&quot;}"/>
</p:tagLst>
</file>

<file path=ppt/tags/tag39.xml><?xml version="1.0" encoding="utf-8"?>
<p:tagLst xmlns:p="http://schemas.openxmlformats.org/presentationml/2006/main">
  <p:tag name="RESOURCE_RECORD_KEY" val="{&quot;70&quot;:[3322423,3321484,3322237]}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">
      <a:dk1>
        <a:srgbClr val="000000"/>
      </a:dk1>
      <a:lt1>
        <a:srgbClr val="FFFFFF"/>
      </a:lt1>
      <a:dk2>
        <a:srgbClr val="7E84A4"/>
      </a:dk2>
      <a:lt2>
        <a:srgbClr val="E5E7F0"/>
      </a:lt2>
      <a:accent1>
        <a:srgbClr val="616EC0"/>
      </a:accent1>
      <a:accent2>
        <a:srgbClr val="746BB0"/>
      </a:accent2>
      <a:accent3>
        <a:srgbClr val="8768A0"/>
      </a:accent3>
      <a:accent4>
        <a:srgbClr val="9A6690"/>
      </a:accent4>
      <a:accent5>
        <a:srgbClr val="AD6380"/>
      </a:accent5>
      <a:accent6>
        <a:srgbClr val="C16170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902</Words>
  <Application>WPS 演示</Application>
  <PresentationFormat>宽屏</PresentationFormat>
  <Paragraphs>60</Paragraphs>
  <Slides>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</vt:i4>
      </vt:variant>
    </vt:vector>
  </HeadingPairs>
  <TitlesOfParts>
    <vt:vector size="15" baseType="lpstr">
      <vt:lpstr>Arial</vt:lpstr>
      <vt:lpstr>宋体</vt:lpstr>
      <vt:lpstr>Wingdings</vt:lpstr>
      <vt:lpstr>微软雅黑</vt:lpstr>
      <vt:lpstr>Segoe UI</vt:lpstr>
      <vt:lpstr>Wingdings</vt:lpstr>
      <vt:lpstr>Calibri</vt:lpstr>
      <vt:lpstr>Arial Unicode MS</vt:lpstr>
      <vt:lpstr>等线 Light</vt:lpstr>
      <vt:lpstr>等线</vt:lpstr>
      <vt:lpstr>Office 主题​​</vt:lpstr>
      <vt:lpstr>1_Office 主题​​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feng shi</dc:creator>
  <cp:lastModifiedBy>王慧</cp:lastModifiedBy>
  <cp:revision>27</cp:revision>
  <dcterms:created xsi:type="dcterms:W3CDTF">2026-03-05T05:20:00Z</dcterms:created>
  <dcterms:modified xsi:type="dcterms:W3CDTF">2026-06-09T03:40:16Z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2052-12.1.0.26375</vt:lpwstr>
  </property>
  <property fmtid="{D5CDD505-2E9C-101B-9397-08002B2CF9AE}" pid="3" name="ICV">
    <vt:lpwstr>843B24AE6BB74303B3192E6941ADCD2C_13</vt:lpwstr>
  </property>
</Properties>
</file>